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58" r:id="rId15"/>
  </p:sldIdLst>
  <p:sldSz cx="12192000" cy="6858000"/>
  <p:notesSz cx="12192000" cy="6858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Quicksand" panose="020B0604020202020204" pitchFamily="34" charset="0"/>
      <p:regular r:id="rId21"/>
      <p:bold r:id="rId22"/>
      <p:italic r:id="rId23"/>
      <p:boldItalic r:id="rId24"/>
    </p:embeddedFont>
    <p:embeddedFont>
      <p:font typeface="Quicksand SemiBold" panose="020B0604020202020204" pitchFamily="34" charset="0"/>
      <p:regular r:id="rId25"/>
      <p:bold r:id="rId26"/>
      <p:italic r:id="rId27"/>
      <p:boldItalic r:id="rId28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 varScale="1">
        <p:scale>
          <a:sx n="117" d="100"/>
          <a:sy n="117" d="100"/>
        </p:scale>
        <p:origin x="360" y="16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34EF38B-22DE-0F42-A002-325E29E120F2}">
      <dgm:prSet/>
      <dgm:spPr/>
      <dgm:t>
        <a:bodyPr/>
        <a:lstStyle/>
        <a:p>
          <a:r>
            <a:rPr lang="en-GB" b="0" i="0" dirty="0">
              <a:solidFill>
                <a:schemeClr val="tx1"/>
              </a:solidFill>
            </a:rPr>
            <a:t>Describe the procedure for publishing learning materials to the learning platform</a:t>
          </a:r>
          <a:endParaRPr lang="en-GB" dirty="0">
            <a:solidFill>
              <a:schemeClr val="tx1"/>
            </a:solidFill>
          </a:endParaRPr>
        </a:p>
      </dgm:t>
    </dgm:pt>
    <dgm:pt modelId="{1FC85D8A-EF71-D64F-AB9E-D62F5967292C}" type="sib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041087C-6AE9-C04C-B2F4-5166055FD1D4}" type="par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6637D2-C754-8149-ADC3-9BCED2FE6C0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</a:rPr>
            <a:t>Explain the basic elements of the course in Moodle</a:t>
          </a:r>
        </a:p>
      </dgm:t>
    </dgm:pt>
    <dgm:pt modelId="{CADC549F-5F49-724B-BF70-394BCEC2631A}" type="sib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B7BAB0-068C-2D4B-A85B-D6E9CF5DA3D8}" type="par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5D6F66-A2B7-404B-AE1E-CB575D3B391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</a:rPr>
            <a:t>Configure Moodle course parameters</a:t>
          </a:r>
        </a:p>
      </dgm:t>
    </dgm:pt>
    <dgm:pt modelId="{6836A37B-39A1-F847-89FF-7893393F9679}" type="sib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DFE71AB-7C40-194C-8584-DC8CED44EDCC}" type="par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9E20EC-440E-284D-9636-1FB995AEC072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</a:rPr>
            <a:t>Add different elements to the course</a:t>
          </a:r>
        </a:p>
      </dgm:t>
    </dgm:pt>
    <dgm:pt modelId="{C5737B56-FF83-2A42-818A-F5B97368E893}" type="parTrans" cxnId="{63F00ACA-22B3-2D4C-91BE-0366D3A5D1E6}">
      <dgm:prSet/>
      <dgm:spPr/>
      <dgm:t>
        <a:bodyPr/>
        <a:lstStyle/>
        <a:p>
          <a:endParaRPr lang="en-GB"/>
        </a:p>
      </dgm:t>
    </dgm:pt>
    <dgm:pt modelId="{8B450E25-10BF-F348-B922-22172D859A5E}" type="sibTrans" cxnId="{63F00ACA-22B3-2D4C-91BE-0366D3A5D1E6}">
      <dgm:prSet/>
      <dgm:spPr/>
      <dgm:t>
        <a:bodyPr/>
        <a:lstStyle/>
        <a:p>
          <a:endParaRPr lang="en-GB"/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9E859CDE-7339-0248-9A18-DD0119DD537E}" type="pres">
      <dgm:prSet presAssocID="{A34EF38B-22DE-0F42-A002-325E29E120F2}" presName="text_1" presStyleLbl="node1" presStyleIdx="0" presStyleCnt="4">
        <dgm:presLayoutVars>
          <dgm:bulletEnabled val="1"/>
        </dgm:presLayoutVars>
      </dgm:prSet>
      <dgm:spPr/>
    </dgm:pt>
    <dgm:pt modelId="{3A805065-D4FA-0446-8FD4-4DADF8ABA05C}" type="pres">
      <dgm:prSet presAssocID="{A34EF38B-22DE-0F42-A002-325E29E120F2}" presName="accent_1" presStyleCnt="0"/>
      <dgm:spPr/>
    </dgm:pt>
    <dgm:pt modelId="{2D3FC799-51C0-3E4A-A95E-F9CF43A05AA9}" type="pres">
      <dgm:prSet presAssocID="{A34EF38B-22DE-0F42-A002-325E29E120F2}" presName="accentRepeatNode" presStyleLbl="solidFgAcc1" presStyleIdx="0" presStyleCnt="4"/>
      <dgm:spPr/>
    </dgm:pt>
    <dgm:pt modelId="{343CF49C-B375-964D-A2D8-225A3A474803}" type="pres">
      <dgm:prSet presAssocID="{E26637D2-C754-8149-ADC3-9BCED2FE6C06}" presName="text_2" presStyleLbl="node1" presStyleIdx="1" presStyleCnt="4">
        <dgm:presLayoutVars>
          <dgm:bulletEnabled val="1"/>
        </dgm:presLayoutVars>
      </dgm:prSet>
      <dgm:spPr/>
    </dgm:pt>
    <dgm:pt modelId="{F054CEDF-CBB0-CD4A-BF60-71484209D535}" type="pres">
      <dgm:prSet presAssocID="{E26637D2-C754-8149-ADC3-9BCED2FE6C06}" presName="accent_2" presStyleCnt="0"/>
      <dgm:spPr/>
    </dgm:pt>
    <dgm:pt modelId="{B30DAC21-0F70-A848-8E67-57546AC768D1}" type="pres">
      <dgm:prSet presAssocID="{E26637D2-C754-8149-ADC3-9BCED2FE6C06}" presName="accentRepeatNode" presStyleLbl="solidFgAcc1" presStyleIdx="1" presStyleCnt="4"/>
      <dgm:spPr/>
    </dgm:pt>
    <dgm:pt modelId="{9196FA6A-5D30-A14E-8FDA-37F06FD756F5}" type="pres">
      <dgm:prSet presAssocID="{C15D6F66-A2B7-404B-AE1E-CB575D3B3918}" presName="text_3" presStyleLbl="node1" presStyleIdx="2" presStyleCnt="4">
        <dgm:presLayoutVars>
          <dgm:bulletEnabled val="1"/>
        </dgm:presLayoutVars>
      </dgm:prSet>
      <dgm:spPr/>
    </dgm:pt>
    <dgm:pt modelId="{627D94F2-B5B1-5E42-8BDD-CED2FE8E0D32}" type="pres">
      <dgm:prSet presAssocID="{C15D6F66-A2B7-404B-AE1E-CB575D3B3918}" presName="accent_3" presStyleCnt="0"/>
      <dgm:spPr/>
    </dgm:pt>
    <dgm:pt modelId="{03485202-1616-2647-9327-7EE30F7CEAD3}" type="pres">
      <dgm:prSet presAssocID="{C15D6F66-A2B7-404B-AE1E-CB575D3B3918}" presName="accentRepeatNode" presStyleLbl="solidFgAcc1" presStyleIdx="2" presStyleCnt="4"/>
      <dgm:spPr/>
    </dgm:pt>
    <dgm:pt modelId="{BB63F0A9-417E-554B-8DA2-3DAC67100C59}" type="pres">
      <dgm:prSet presAssocID="{519E20EC-440E-284D-9636-1FB995AEC072}" presName="text_4" presStyleLbl="node1" presStyleIdx="3" presStyleCnt="4">
        <dgm:presLayoutVars>
          <dgm:bulletEnabled val="1"/>
        </dgm:presLayoutVars>
      </dgm:prSet>
      <dgm:spPr/>
    </dgm:pt>
    <dgm:pt modelId="{29B072B0-48D6-834D-88CA-FA5932BF6861}" type="pres">
      <dgm:prSet presAssocID="{519E20EC-440E-284D-9636-1FB995AEC072}" presName="accent_4" presStyleCnt="0"/>
      <dgm:spPr/>
    </dgm:pt>
    <dgm:pt modelId="{B715D7D8-ED57-1442-A40D-CF18A098273A}" type="pres">
      <dgm:prSet presAssocID="{519E20EC-440E-284D-9636-1FB995AEC072}" presName="accentRepeatNode" presStyleLbl="solidFgAcc1" presStyleIdx="3" presStyleCnt="4"/>
      <dgm:spPr/>
    </dgm:pt>
  </dgm:ptLst>
  <dgm:cxnLst>
    <dgm:cxn modelId="{ED51DA0F-4978-584B-9B1D-A2AA5889FA2A}" type="presOf" srcId="{519E20EC-440E-284D-9636-1FB995AEC072}" destId="{BB63F0A9-417E-554B-8DA2-3DAC67100C59}" srcOrd="0" destOrd="0" presId="urn:microsoft.com/office/officeart/2008/layout/VerticalCurvedList"/>
    <dgm:cxn modelId="{76669B14-1B33-A04C-9CD2-148E16B90968}" type="presOf" srcId="{E26637D2-C754-8149-ADC3-9BCED2FE6C06}" destId="{343CF49C-B375-964D-A2D8-225A3A474803}" srcOrd="0" destOrd="0" presId="urn:microsoft.com/office/officeart/2008/layout/VerticalCurvedList"/>
    <dgm:cxn modelId="{66535021-4A75-B343-8300-59EAFA9B0AD4}" type="presOf" srcId="{1FC85D8A-EF71-D64F-AB9E-D62F5967292C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4370413F-CF82-8E42-9356-3843A1EEE5F5}" srcId="{BECEB8E5-7934-A84B-929D-2381D2E3477B}" destId="{C15D6F66-A2B7-404B-AE1E-CB575D3B3918}" srcOrd="2" destOrd="0" parTransId="{7DFE71AB-7C40-194C-8584-DC8CED44EDCC}" sibTransId="{6836A37B-39A1-F847-89FF-7893393F9679}"/>
    <dgm:cxn modelId="{9D64164B-38A1-D145-8CB4-95E820686865}" srcId="{BECEB8E5-7934-A84B-929D-2381D2E3477B}" destId="{E26637D2-C754-8149-ADC3-9BCED2FE6C06}" srcOrd="1" destOrd="0" parTransId="{E7B7BAB0-068C-2D4B-A85B-D6E9CF5DA3D8}" sibTransId="{CADC549F-5F49-724B-BF70-394BCEC2631A}"/>
    <dgm:cxn modelId="{95096EAA-F9E0-D546-AA63-88ABA3C8EDF6}" type="presOf" srcId="{A34EF38B-22DE-0F42-A002-325E29E120F2}" destId="{9E859CDE-7339-0248-9A18-DD0119DD537E}" srcOrd="0" destOrd="0" presId="urn:microsoft.com/office/officeart/2008/layout/VerticalCurvedList"/>
    <dgm:cxn modelId="{63F00ACA-22B3-2D4C-91BE-0366D3A5D1E6}" srcId="{BECEB8E5-7934-A84B-929D-2381D2E3477B}" destId="{519E20EC-440E-284D-9636-1FB995AEC072}" srcOrd="3" destOrd="0" parTransId="{C5737B56-FF83-2A42-818A-F5B97368E893}" sibTransId="{8B450E25-10BF-F348-B922-22172D859A5E}"/>
    <dgm:cxn modelId="{A802AACC-3331-BA42-AFF1-8CD9E4A5716A}" type="presOf" srcId="{C15D6F66-A2B7-404B-AE1E-CB575D3B3918}" destId="{9196FA6A-5D30-A14E-8FDA-37F06FD756F5}" srcOrd="0" destOrd="0" presId="urn:microsoft.com/office/officeart/2008/layout/VerticalCurvedList"/>
    <dgm:cxn modelId="{66B092EB-7F10-744C-9BEF-98F3BC097A22}" srcId="{BECEB8E5-7934-A84B-929D-2381D2E3477B}" destId="{A34EF38B-22DE-0F42-A002-325E29E120F2}" srcOrd="0" destOrd="0" parTransId="{E041087C-6AE9-C04C-B2F4-5166055FD1D4}" sibTransId="{1FC85D8A-EF71-D64F-AB9E-D62F5967292C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4051026-A5AA-FF49-AC0B-98296BE7BD0B}" type="presParOf" srcId="{F13EA33D-18CE-6346-8404-701E600A7D73}" destId="{9E859CDE-7339-0248-9A18-DD0119DD537E}" srcOrd="1" destOrd="0" presId="urn:microsoft.com/office/officeart/2008/layout/VerticalCurvedList"/>
    <dgm:cxn modelId="{C533ABFF-63A5-CF48-9455-55895A77C1AC}" type="presParOf" srcId="{F13EA33D-18CE-6346-8404-701E600A7D73}" destId="{3A805065-D4FA-0446-8FD4-4DADF8ABA05C}" srcOrd="2" destOrd="0" presId="urn:microsoft.com/office/officeart/2008/layout/VerticalCurvedList"/>
    <dgm:cxn modelId="{2F89B0BB-CF28-5F43-AB10-776DE7199D7D}" type="presParOf" srcId="{3A805065-D4FA-0446-8FD4-4DADF8ABA05C}" destId="{2D3FC799-51C0-3E4A-A95E-F9CF43A05AA9}" srcOrd="0" destOrd="0" presId="urn:microsoft.com/office/officeart/2008/layout/VerticalCurvedList"/>
    <dgm:cxn modelId="{0FCAF554-1B5D-414F-9571-AF95DD66A922}" type="presParOf" srcId="{F13EA33D-18CE-6346-8404-701E600A7D73}" destId="{343CF49C-B375-964D-A2D8-225A3A474803}" srcOrd="3" destOrd="0" presId="urn:microsoft.com/office/officeart/2008/layout/VerticalCurvedList"/>
    <dgm:cxn modelId="{E9213364-7818-1D4F-9CB3-B7058558156B}" type="presParOf" srcId="{F13EA33D-18CE-6346-8404-701E600A7D73}" destId="{F054CEDF-CBB0-CD4A-BF60-71484209D535}" srcOrd="4" destOrd="0" presId="urn:microsoft.com/office/officeart/2008/layout/VerticalCurvedList"/>
    <dgm:cxn modelId="{D20BD82E-58E6-1D4A-9B32-54232BDF0D4A}" type="presParOf" srcId="{F054CEDF-CBB0-CD4A-BF60-71484209D535}" destId="{B30DAC21-0F70-A848-8E67-57546AC768D1}" srcOrd="0" destOrd="0" presId="urn:microsoft.com/office/officeart/2008/layout/VerticalCurvedList"/>
    <dgm:cxn modelId="{348FE990-6519-734E-821D-3A9A6BCEA907}" type="presParOf" srcId="{F13EA33D-18CE-6346-8404-701E600A7D73}" destId="{9196FA6A-5D30-A14E-8FDA-37F06FD756F5}" srcOrd="5" destOrd="0" presId="urn:microsoft.com/office/officeart/2008/layout/VerticalCurvedList"/>
    <dgm:cxn modelId="{DE734C26-9CB7-2A48-B690-F4DCE4DB0345}" type="presParOf" srcId="{F13EA33D-18CE-6346-8404-701E600A7D73}" destId="{627D94F2-B5B1-5E42-8BDD-CED2FE8E0D32}" srcOrd="6" destOrd="0" presId="urn:microsoft.com/office/officeart/2008/layout/VerticalCurvedList"/>
    <dgm:cxn modelId="{0E036C24-6DF0-6B4A-9C75-C1E6EA272BE6}" type="presParOf" srcId="{627D94F2-B5B1-5E42-8BDD-CED2FE8E0D32}" destId="{03485202-1616-2647-9327-7EE30F7CEAD3}" srcOrd="0" destOrd="0" presId="urn:microsoft.com/office/officeart/2008/layout/VerticalCurvedList"/>
    <dgm:cxn modelId="{3EAB1CE4-136A-5E45-AC4C-A537CA8D53A0}" type="presParOf" srcId="{F13EA33D-18CE-6346-8404-701E600A7D73}" destId="{BB63F0A9-417E-554B-8DA2-3DAC67100C59}" srcOrd="7" destOrd="0" presId="urn:microsoft.com/office/officeart/2008/layout/VerticalCurvedList"/>
    <dgm:cxn modelId="{017A98B2-0700-EA44-9A17-4F4CD1E7B387}" type="presParOf" srcId="{F13EA33D-18CE-6346-8404-701E600A7D73}" destId="{29B072B0-48D6-834D-88CA-FA5932BF6861}" srcOrd="8" destOrd="0" presId="urn:microsoft.com/office/officeart/2008/layout/VerticalCurvedList"/>
    <dgm:cxn modelId="{CD209F70-F429-2E4D-9BC9-DC522B79A94C}" type="presParOf" srcId="{29B072B0-48D6-834D-88CA-FA5932BF6861}" destId="{B715D7D8-ED57-1442-A40D-CF18A098273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D8E855D-C0B4-AE4B-9689-790563B9E4E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Course parameters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6C79B386-8C6D-F84B-9447-C13E46505BFE}" type="par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F5C667-F39D-4443-8C6B-1D76E819B256}" type="sib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E8FBBA-6971-6049-AD33-133BE83DF496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Adding elements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17A3C1DC-EC4C-FD45-B266-9EDA5F4DEA12}" type="par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9405485-8067-414E-A7C1-7CA4E3DDA0AA}" type="sib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E8F503-CBC0-AB4D-858F-7879D82C1015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Procedure</a:t>
          </a: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7BC54C70-C5F4-8C4F-A921-F189B6EDD6B6}" type="parTrans" cxnId="{4142D828-9F13-C049-9C15-466FE22CCE2A}">
      <dgm:prSet/>
      <dgm:spPr/>
      <dgm:t>
        <a:bodyPr/>
        <a:lstStyle/>
        <a:p>
          <a:endParaRPr lang="en-GB"/>
        </a:p>
      </dgm:t>
    </dgm:pt>
    <dgm:pt modelId="{8DDA1841-9EA5-3546-B35A-0D901EA3B63F}" type="sibTrans" cxnId="{4142D828-9F13-C049-9C15-466FE22CCE2A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1713A375-F048-D240-BBBF-AEDDDD2D8819}" type="pres">
      <dgm:prSet presAssocID="{34E8F503-CBC0-AB4D-858F-7879D82C1015}" presName="parTxOnly" presStyleLbl="node1" presStyleIdx="0" presStyleCnt="3">
        <dgm:presLayoutVars>
          <dgm:bulletEnabled val="1"/>
        </dgm:presLayoutVars>
      </dgm:prSet>
      <dgm:spPr/>
    </dgm:pt>
    <dgm:pt modelId="{4FD5A3BE-031C-4A48-8EAF-E725A5E82813}" type="pres">
      <dgm:prSet presAssocID="{8DDA1841-9EA5-3546-B35A-0D901EA3B63F}" presName="parSpace" presStyleCnt="0"/>
      <dgm:spPr/>
    </dgm:pt>
    <dgm:pt modelId="{F72356D0-D4F7-B342-BD80-F11F277B2B19}" type="pres">
      <dgm:prSet presAssocID="{4D8E855D-C0B4-AE4B-9689-790563B9E4EA}" presName="parTxOnly" presStyleLbl="node1" presStyleIdx="1" presStyleCnt="3">
        <dgm:presLayoutVars>
          <dgm:bulletEnabled val="1"/>
        </dgm:presLayoutVars>
      </dgm:prSet>
      <dgm:spPr/>
    </dgm:pt>
    <dgm:pt modelId="{AC79119E-B115-EF4D-8DDD-E89B62B0629D}" type="pres">
      <dgm:prSet presAssocID="{BBF5C667-F39D-4443-8C6B-1D76E819B256}" presName="parSpace" presStyleCnt="0"/>
      <dgm:spPr/>
    </dgm:pt>
    <dgm:pt modelId="{9F22CD57-3ADB-4948-8A66-A621399D426A}" type="pres">
      <dgm:prSet presAssocID="{2CE8FBBA-6971-6049-AD33-133BE83DF49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4142D828-9F13-C049-9C15-466FE22CCE2A}" srcId="{97F3A5E6-0834-E943-9BB7-12EC766475C9}" destId="{34E8F503-CBC0-AB4D-858F-7879D82C1015}" srcOrd="0" destOrd="0" parTransId="{7BC54C70-C5F4-8C4F-A921-F189B6EDD6B6}" sibTransId="{8DDA1841-9EA5-3546-B35A-0D901EA3B63F}"/>
    <dgm:cxn modelId="{0C25F94D-B6D6-BE4F-B3BF-AA43944BDBD2}" srcId="{97F3A5E6-0834-E943-9BB7-12EC766475C9}" destId="{4D8E855D-C0B4-AE4B-9689-790563B9E4EA}" srcOrd="1" destOrd="0" parTransId="{6C79B386-8C6D-F84B-9447-C13E46505BFE}" sibTransId="{BBF5C667-F39D-4443-8C6B-1D76E819B256}"/>
    <dgm:cxn modelId="{3C7A8D94-DF1F-6E4A-824B-F2D3385BAE72}" type="presOf" srcId="{4D8E855D-C0B4-AE4B-9689-790563B9E4EA}" destId="{F72356D0-D4F7-B342-BD80-F11F277B2B19}" srcOrd="0" destOrd="0" presId="urn:microsoft.com/office/officeart/2005/8/layout/hChevron3"/>
    <dgm:cxn modelId="{EA47F69A-F63E-0347-8273-EBB600B54758}" type="presOf" srcId="{34E8F503-CBC0-AB4D-858F-7879D82C1015}" destId="{1713A375-F048-D240-BBBF-AEDDDD2D8819}" srcOrd="0" destOrd="0" presId="urn:microsoft.com/office/officeart/2005/8/layout/hChevron3"/>
    <dgm:cxn modelId="{B4C2299B-C2E7-4348-84F7-B29627D76547}" type="presOf" srcId="{2CE8FBBA-6971-6049-AD33-133BE83DF496}" destId="{9F22CD57-3ADB-4948-8A66-A621399D426A}" srcOrd="0" destOrd="0" presId="urn:microsoft.com/office/officeart/2005/8/layout/hChevron3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E58CEAFF-1084-694A-B995-1D9BC2F88CA8}" srcId="{97F3A5E6-0834-E943-9BB7-12EC766475C9}" destId="{2CE8FBBA-6971-6049-AD33-133BE83DF496}" srcOrd="2" destOrd="0" parTransId="{17A3C1DC-EC4C-FD45-B266-9EDA5F4DEA12}" sibTransId="{59405485-8067-414E-A7C1-7CA4E3DDA0AA}"/>
    <dgm:cxn modelId="{FCE2D357-60E9-0E46-AB1D-34C48F00EAC2}" type="presParOf" srcId="{949ACB36-15FB-0F4D-BB4E-3E03611B4286}" destId="{1713A375-F048-D240-BBBF-AEDDDD2D8819}" srcOrd="0" destOrd="0" presId="urn:microsoft.com/office/officeart/2005/8/layout/hChevron3"/>
    <dgm:cxn modelId="{D1FE8E0F-84DC-924D-8E13-6B81CA2A9049}" type="presParOf" srcId="{949ACB36-15FB-0F4D-BB4E-3E03611B4286}" destId="{4FD5A3BE-031C-4A48-8EAF-E725A5E82813}" srcOrd="1" destOrd="0" presId="urn:microsoft.com/office/officeart/2005/8/layout/hChevron3"/>
    <dgm:cxn modelId="{86EF7B5D-3ED9-224A-937F-D67DCD795E9A}" type="presParOf" srcId="{949ACB36-15FB-0F4D-BB4E-3E03611B4286}" destId="{F72356D0-D4F7-B342-BD80-F11F277B2B19}" srcOrd="2" destOrd="0" presId="urn:microsoft.com/office/officeart/2005/8/layout/hChevron3"/>
    <dgm:cxn modelId="{65B48FF9-4CA1-3E4D-8257-F5D691FBBCA7}" type="presParOf" srcId="{949ACB36-15FB-0F4D-BB4E-3E03611B4286}" destId="{AC79119E-B115-EF4D-8DDD-E89B62B0629D}" srcOrd="3" destOrd="0" presId="urn:microsoft.com/office/officeart/2005/8/layout/hChevron3"/>
    <dgm:cxn modelId="{6A702F93-5B45-704A-8516-71B70AA3AB80}" type="presParOf" srcId="{949ACB36-15FB-0F4D-BB4E-3E03611B4286}" destId="{9F22CD57-3ADB-4948-8A66-A621399D426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859CDE-7339-0248-9A18-DD0119DD537E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0" i="0" kern="1200" dirty="0">
              <a:solidFill>
                <a:schemeClr val="tx1"/>
              </a:solidFill>
            </a:rPr>
            <a:t>Describe the procedure for publishing learning materials to the learning platform</a:t>
          </a:r>
          <a:endParaRPr lang="en-GB" sz="2200" kern="1200" dirty="0">
            <a:solidFill>
              <a:schemeClr val="tx1"/>
            </a:solidFill>
          </a:endParaRPr>
        </a:p>
      </dsp:txBody>
      <dsp:txXfrm>
        <a:off x="492024" y="334530"/>
        <a:ext cx="9963850" cy="669409"/>
      </dsp:txXfrm>
    </dsp:sp>
    <dsp:sp modelId="{2D3FC799-51C0-3E4A-A95E-F9CF43A05AA9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3CF49C-B375-964D-A2D8-225A3A474803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200" b="0" i="0" kern="1200" dirty="0">
              <a:solidFill>
                <a:schemeClr val="tx1"/>
              </a:solidFill>
            </a:rPr>
            <a:t>Explain the basic elements of the course in Moodle</a:t>
          </a:r>
        </a:p>
      </dsp:txBody>
      <dsp:txXfrm>
        <a:off x="875812" y="1338819"/>
        <a:ext cx="9580062" cy="669409"/>
      </dsp:txXfrm>
    </dsp:sp>
    <dsp:sp modelId="{B30DAC21-0F70-A848-8E67-57546AC768D1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96FA6A-5D30-A14E-8FDA-37F06FD756F5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200" b="0" i="0" kern="1200" dirty="0">
              <a:solidFill>
                <a:schemeClr val="tx1"/>
              </a:solidFill>
            </a:rPr>
            <a:t>Configure Moodle course parameters</a:t>
          </a:r>
        </a:p>
      </dsp:txBody>
      <dsp:txXfrm>
        <a:off x="875812" y="2343108"/>
        <a:ext cx="9580062" cy="669409"/>
      </dsp:txXfrm>
    </dsp:sp>
    <dsp:sp modelId="{03485202-1616-2647-9327-7EE30F7CEAD3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63F0A9-417E-554B-8DA2-3DAC67100C59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200" b="0" i="0" kern="1200" dirty="0">
              <a:solidFill>
                <a:schemeClr val="tx1"/>
              </a:solidFill>
            </a:rPr>
            <a:t>Add different elements to the course</a:t>
          </a:r>
        </a:p>
      </dsp:txBody>
      <dsp:txXfrm>
        <a:off x="492024" y="3347397"/>
        <a:ext cx="9963850" cy="669409"/>
      </dsp:txXfrm>
    </dsp:sp>
    <dsp:sp modelId="{B715D7D8-ED57-1442-A40D-CF18A098273A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13A375-F048-D240-BBBF-AEDDDD2D8819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96012" rIns="48006" bIns="9601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K" sz="3600" kern="1200" dirty="0">
              <a:solidFill>
                <a:schemeClr val="tx1"/>
              </a:solidFill>
            </a:rPr>
            <a:t>Procedure</a:t>
          </a:r>
        </a:p>
      </dsp:txBody>
      <dsp:txXfrm>
        <a:off x="4621" y="1367487"/>
        <a:ext cx="3636816" cy="1616362"/>
      </dsp:txXfrm>
    </dsp:sp>
    <dsp:sp modelId="{F72356D0-D4F7-B342-BD80-F11F277B2B19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018" tIns="96012" rIns="48006" bIns="9601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1" kern="1200" dirty="0">
              <a:solidFill>
                <a:schemeClr val="tx1"/>
              </a:solidFill>
            </a:rPr>
            <a:t>Course parameters</a:t>
          </a:r>
          <a:endParaRPr lang="en-MK" sz="3600" kern="1200" dirty="0">
            <a:solidFill>
              <a:schemeClr val="tx1"/>
            </a:solidFill>
          </a:endParaRPr>
        </a:p>
      </dsp:txBody>
      <dsp:txXfrm>
        <a:off x="4045527" y="1367487"/>
        <a:ext cx="2424544" cy="1616362"/>
      </dsp:txXfrm>
    </dsp:sp>
    <dsp:sp modelId="{9F22CD57-3ADB-4948-8A66-A621399D426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018" tIns="96012" rIns="48006" bIns="9601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1" kern="1200" dirty="0">
              <a:solidFill>
                <a:schemeClr val="tx1"/>
              </a:solidFill>
            </a:rPr>
            <a:t>Adding elements</a:t>
          </a:r>
          <a:endParaRPr lang="en-MK" sz="3600" kern="1200" dirty="0">
            <a:solidFill>
              <a:schemeClr val="tx1"/>
            </a:solidFill>
          </a:endParaRPr>
        </a:p>
      </dsp:txBody>
      <dsp:txXfrm>
        <a:off x="7278253" y="1367487"/>
        <a:ext cx="2424544" cy="16163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43874-2B2B-4FF3-BA5A-1A1E2081400B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943655-BBE7-4286-99EB-A4599028B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55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43655-BBE7-4286-99EB-A4599028B7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61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ing.skills4eosc.eu/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2" y="2451543"/>
            <a:ext cx="5338714" cy="2387600"/>
          </a:xfrm>
        </p:spPr>
        <p:txBody>
          <a:bodyPr/>
          <a:lstStyle/>
          <a:p>
            <a:pPr>
              <a:defRPr/>
            </a:pPr>
            <a:r>
              <a:rPr lang="it-IT" dirty="0"/>
              <a:t>Publishing to </a:t>
            </a:r>
            <a:r>
              <a:rPr lang="it-IT" dirty="0" err="1"/>
              <a:t>learning</a:t>
            </a:r>
            <a:r>
              <a:rPr lang="it-IT" dirty="0"/>
              <a:t> </a:t>
            </a:r>
            <a:r>
              <a:rPr lang="it-IT" dirty="0" err="1"/>
              <a:t>platform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C5685-EB03-4F44-9F91-381493AFB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Uploading and saving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7CC30-E159-0841-9A95-EAC2B35B8E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CEC51E-8D30-674A-83F4-ED3EF9D8E99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6315" y="1328737"/>
            <a:ext cx="5889383" cy="44291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41B8C4-833D-8C4A-95F3-3AC502D99E4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5698" y="1983957"/>
            <a:ext cx="5889385" cy="442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743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D875E-B2CE-9C45-8E76-0E60CC1F8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links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023C49-7D73-5543-995E-FD18DA6E4E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06307A-98FD-7E4E-824C-647B43F9A3E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328738"/>
            <a:ext cx="6292751" cy="46291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14AAE0-80F5-CB46-AE20-AEE96BFA2A3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966495"/>
            <a:ext cx="6155356" cy="4629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991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71CC2-84CB-A240-A781-A1181A8A3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Working with quizzes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F4D58A-1D8C-0346-86CC-B9BF8B46D7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1798AA-CC74-7447-9FDD-4267BAC7264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394293"/>
            <a:ext cx="5411076" cy="40694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50AAA3-C366-7A42-9A56-ED87E3038CB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2017181"/>
            <a:ext cx="5411076" cy="4069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671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6C8B2-8887-E344-8310-EF19BFABA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a question category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16F0D7-9141-4240-826A-B2FAC97E19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674428-F8CF-7047-ADC5-6033AD96F9F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2040" y="1528762"/>
            <a:ext cx="5490424" cy="41290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E44596-FD05-C74F-8370-E075DA7328A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2363784"/>
            <a:ext cx="5490424" cy="412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960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6"/>
            <a:ext cx="6155703" cy="2026319"/>
          </a:xfrm>
        </p:spPr>
        <p:txBody>
          <a:bodyPr/>
          <a:lstStyle/>
          <a:p>
            <a:pPr>
              <a:defRPr/>
            </a:pPr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!</a:t>
            </a:r>
            <a:br>
              <a:rPr lang="it-IT" dirty="0"/>
            </a:b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 </a:t>
            </a:r>
            <a:r>
              <a:rPr lang="it-IT" dirty="0" err="1"/>
              <a:t>before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continue?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5169772"/>
            <a:ext cx="6155703" cy="646331"/>
          </a:xfrm>
        </p:spPr>
        <p:txBody>
          <a:bodyPr/>
          <a:lstStyle/>
          <a:p>
            <a:pPr>
              <a:defRPr/>
            </a:pPr>
            <a:r>
              <a:rPr lang="it-IT" dirty="0" err="1"/>
              <a:t>anastas.mishev@finki.ukim.mk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>
                <a:solidFill>
                  <a:schemeClr val="accent2">
                    <a:lumMod val="75000"/>
                  </a:schemeClr>
                </a:solidFill>
                <a:latin typeface="Quicksand"/>
              </a:rPr>
              <a:t>To cite this presentation, please copy and paste: </a:t>
            </a:r>
            <a:br>
              <a:rPr lang="en-US" sz="1200">
                <a:solidFill>
                  <a:schemeClr val="accent2">
                    <a:lumMod val="75000"/>
                  </a:schemeClr>
                </a:solidFill>
                <a:latin typeface="Quicksand"/>
              </a:rPr>
            </a:br>
            <a:r>
              <a:rPr lang="en-US" sz="1200">
                <a:solidFill>
                  <a:schemeClr val="accent3">
                    <a:lumMod val="75000"/>
                  </a:schemeClr>
                </a:solidFill>
                <a:latin typeface="Quicksand"/>
              </a:rPr>
              <a:t>&lt;</a:t>
            </a:r>
            <a:r>
              <a:rPr lang="en-US" sz="1200" u="sng">
                <a:solidFill>
                  <a:schemeClr val="accent3">
                    <a:lumMod val="75000"/>
                  </a:schemeClr>
                </a:solidFill>
                <a:latin typeface="Quicksand"/>
              </a:rPr>
              <a:t>Surname</a:t>
            </a:r>
            <a:r>
              <a:rPr lang="en-US" sz="1200">
                <a:solidFill>
                  <a:schemeClr val="accent3">
                    <a:lumMod val="75000"/>
                  </a:schemeClr>
                </a:solidFill>
                <a:latin typeface="Quicksand"/>
              </a:rPr>
              <a:t>, Name. (Date). Pres title, occasion of the presentation. </a:t>
            </a:r>
            <a:br>
              <a:rPr lang="en-US" sz="1200">
                <a:solidFill>
                  <a:schemeClr val="accent3">
                    <a:lumMod val="75000"/>
                  </a:schemeClr>
                </a:solidFill>
                <a:latin typeface="Quicksand"/>
              </a:rPr>
            </a:br>
            <a:r>
              <a:rPr lang="en-US" sz="1200">
                <a:solidFill>
                  <a:schemeClr val="accent3">
                    <a:lumMod val="75000"/>
                  </a:schemeClr>
                </a:solidFill>
                <a:latin typeface="Quicksand"/>
              </a:rPr>
              <a:t>Link to presentation in Skills4EOSC community on Zenodo&gt;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 dirty="0"/>
              <a:t>Learning </a:t>
            </a:r>
            <a:r>
              <a:rPr lang="it-IT" dirty="0" err="1"/>
              <a:t>Objectives</a:t>
            </a:r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graphicFrame>
        <p:nvGraphicFramePr>
          <p:cNvPr id="10" name="Content Placeholder 5" descr="Extend the instructor kit&#10;Structure learning materials&#10;Gather supporting elements">
            <a:extLst>
              <a:ext uri="{FF2B5EF4-FFF2-40B4-BE49-F238E27FC236}">
                <a16:creationId xmlns:a16="http://schemas.microsoft.com/office/drawing/2014/main" id="{0C184C8D-654A-7149-B95B-6C1A467612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777168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101BD-FCA4-757B-1836-66F196DEA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40CDB9-D036-D52F-51E5-5F8F5EA5BD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graphicFrame>
        <p:nvGraphicFramePr>
          <p:cNvPr id="8" name="Content Placeholder 4" descr="First we start with FAIR instructional design skills, then continue with FAIR guiding principles, and finally FAIR learning objects.">
            <a:extLst>
              <a:ext uri="{FF2B5EF4-FFF2-40B4-BE49-F238E27FC236}">
                <a16:creationId xmlns:a16="http://schemas.microsoft.com/office/drawing/2014/main" id="{6C006616-6060-7EC9-7D15-587493D3BC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365046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4025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7311F-D976-964F-95CF-F631EB825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prelude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1AB1B-42DD-654B-A7B3-D09A93D337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example platform for publishing the materials for a specific course delivery to the trainees is Moodle</a:t>
            </a:r>
          </a:p>
          <a:p>
            <a:r>
              <a:rPr lang="en-GB" dirty="0"/>
              <a:t>For the purpose of this training, a demo course will be created on the </a:t>
            </a:r>
            <a:r>
              <a:rPr lang="en-GB" dirty="0">
                <a:hlinkClick r:id="rId2"/>
              </a:rPr>
              <a:t>https://learning.skills4eosc.eu/</a:t>
            </a:r>
            <a:r>
              <a:rPr lang="en-GB" dirty="0"/>
              <a:t> platform called ”Demo course” Train the trainers</a:t>
            </a:r>
          </a:p>
          <a:p>
            <a:r>
              <a:rPr lang="en-GB" dirty="0"/>
              <a:t>All participants will have Teachers role access to the course to be able to practically try the publishing actions</a:t>
            </a:r>
          </a:p>
          <a:p>
            <a:r>
              <a:rPr lang="en-GB" dirty="0"/>
              <a:t>In general cases, the procedure start with a course created by the administrators of the platform and given the trainers the Trainer/Teacher role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8869E6-34A1-004F-A123-C4E38DC2796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67399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9547F-8D66-D946-8C35-324CD1810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Configuring course parameters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743B45-89D7-9D4F-A699-3D57865E3F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3497" y="1825625"/>
            <a:ext cx="5405005" cy="435133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175DF2-CCEE-D042-B0E5-D0800BEF92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07385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D9425-5896-804C-AE9A-A188EDA13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course format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1387B6-49AD-6A41-A559-36B9FB691C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3497" y="1825625"/>
            <a:ext cx="5405005" cy="435133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ADEE17-FD5F-9047-B6D8-BA2CC07106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76045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6C975-17CC-9B45-8556-DC0BA9929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RDA metadata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93854-D711-E349-B604-4D0BD95AE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 the RDA Minimal Metadata Set for Learning Resources you should enter the information for the metadata fields discussed in the Design stage. </a:t>
            </a:r>
          </a:p>
          <a:p>
            <a:r>
              <a:rPr lang="en-GB" dirty="0"/>
              <a:t>For these purposes you can simply copy/paste the information from the Syllabus.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6EF144-E291-6E45-BBDB-B5A8429C963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94738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A1711-7336-6F4C-BA1D-88798D1CD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the course structure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75611D-90B9-604A-9431-B539E0BBD6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3442" y="1411287"/>
            <a:ext cx="6824590" cy="435133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ADC793-C20E-3144-BBB2-9AE031AF19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3505FC-D338-F343-9687-B2D39AA11D9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67411" y="2255426"/>
            <a:ext cx="6824589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10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AFCC6-DB53-3B45-93C0-603D82B93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PDF documents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FA044B-DB1D-024C-8B37-F333A42C004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BA5A1C-2D61-4843-9BA0-0A929D7AAF7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653" y="1488309"/>
            <a:ext cx="5823347" cy="42838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A109A1-C31D-B842-BFE2-FE8BA6EC36F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76937" y="1488308"/>
            <a:ext cx="5823348" cy="4283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4332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428</TotalTime>
  <Words>359</Words>
  <Application>Microsoft Macintosh PowerPoint</Application>
  <DocSecurity>0</DocSecurity>
  <PresentationFormat>Widescreen</PresentationFormat>
  <Paragraphs>43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Quicksand</vt:lpstr>
      <vt:lpstr>Quicksand SemiBold</vt:lpstr>
      <vt:lpstr>Calibri</vt:lpstr>
      <vt:lpstr>Arial</vt:lpstr>
      <vt:lpstr>Tema di Office</vt:lpstr>
      <vt:lpstr>Publishing to learning platform</vt:lpstr>
      <vt:lpstr>Learning Objectives</vt:lpstr>
      <vt:lpstr>Agenda</vt:lpstr>
      <vt:lpstr>The prelude</vt:lpstr>
      <vt:lpstr>Configuring course parameters</vt:lpstr>
      <vt:lpstr>The course format</vt:lpstr>
      <vt:lpstr>RDA metadata</vt:lpstr>
      <vt:lpstr>Creating the course structure</vt:lpstr>
      <vt:lpstr>Adding PDF documents</vt:lpstr>
      <vt:lpstr>Uploading and saving</vt:lpstr>
      <vt:lpstr>Adding links</vt:lpstr>
      <vt:lpstr>Working with quizzes </vt:lpstr>
      <vt:lpstr>Creating a question category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Anastas Mishev</cp:lastModifiedBy>
  <cp:revision>29</cp:revision>
  <dcterms:created xsi:type="dcterms:W3CDTF">2022-09-22T13:19:16Z</dcterms:created>
  <dcterms:modified xsi:type="dcterms:W3CDTF">2023-10-15T10:35:36Z</dcterms:modified>
  <cp:category/>
  <dc:identifier/>
  <cp:contentStatus/>
  <dc:language/>
  <cp:version/>
</cp:coreProperties>
</file>